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386" r:id="rId5"/>
    <p:sldId id="416" r:id="rId6"/>
    <p:sldId id="417" r:id="rId7"/>
    <p:sldId id="418" r:id="rId8"/>
    <p:sldId id="389" r:id="rId9"/>
    <p:sldId id="415" r:id="rId10"/>
    <p:sldId id="346" r:id="rId1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reza Soleimani" initials="AS" lastIdx="2" clrIdx="0">
    <p:extLst>
      <p:ext uri="{19B8F6BF-5375-455C-9EA6-DF929625EA0E}">
        <p15:presenceInfo xmlns:p15="http://schemas.microsoft.com/office/powerpoint/2012/main" userId="d3a29129a7899f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52" autoAdjust="0"/>
    <p:restoredTop sz="94599" autoAdjust="0"/>
  </p:normalViewPr>
  <p:slideViewPr>
    <p:cSldViewPr>
      <p:cViewPr varScale="1">
        <p:scale>
          <a:sx n="53" d="100"/>
          <a:sy n="53" d="100"/>
        </p:scale>
        <p:origin x="72" y="408"/>
      </p:cViewPr>
      <p:guideLst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5/2/2020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5/2/2020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4" y="1587504"/>
            <a:ext cx="7078274" cy="1354666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9" y="3047604"/>
            <a:ext cx="7074290" cy="82589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1F26F1-6EC9-4E46-BC37-CEA6F06F86AD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1" y="1333500"/>
            <a:ext cx="7306712" cy="60960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1" y="4042833"/>
            <a:ext cx="7306712" cy="60960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A413-A5AA-4A89-A34B-3A3F639B3FE8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362480"/>
            <a:ext cx="876528" cy="4717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7" y="362480"/>
            <a:ext cx="6311957" cy="471752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5A6A-6E0A-40E5-9D21-AEE8EB8908BC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CC8D-F8FD-46F9-903D-AD2E4945FB2A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25500"/>
            <a:ext cx="7010399" cy="186266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111500"/>
            <a:ext cx="7010399" cy="10160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DB49-6490-4382-A687-97137E2F2E94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2896447"/>
            <a:ext cx="4232051" cy="45720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2833"/>
            <a:ext cx="3581400" cy="355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2833"/>
            <a:ext cx="3581400" cy="355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18C5-F9A8-47AC-B179-176FA7BD7F1C}" type="datetime1">
              <a:rPr lang="en-US" smtClean="0"/>
              <a:t>5/2/2020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502833"/>
            <a:ext cx="3578286" cy="59266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95500"/>
            <a:ext cx="3581400" cy="296333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EA9-53C9-4D86-BE70-C6DED1990514}" type="datetime1">
              <a:rPr lang="en-US" smtClean="0"/>
              <a:t>5/2/2020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1F53-4197-4BC7-AB85-138D9E8F36DA}" type="datetime1">
              <a:rPr lang="en-US" smtClean="0"/>
              <a:t>5/2/2020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F734-A1D4-4C7C-9558-B213EBE8BF35}" type="datetime1">
              <a:rPr lang="en-US" smtClean="0"/>
              <a:t>5/2/2020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02835"/>
            <a:ext cx="4953001" cy="35560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02835"/>
            <a:ext cx="2133601" cy="35560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427C-87B4-41D8-AB2A-B7AF7A188FCE}" type="datetime1">
              <a:rPr lang="en-US" smtClean="0"/>
              <a:t>5/2/2020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1502833"/>
            <a:ext cx="4953000" cy="355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04316" y="1604433"/>
            <a:ext cx="4773168" cy="335280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502834"/>
            <a:ext cx="2133601" cy="34713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62C9-014D-4549-809F-707A68A5FBD4}" type="datetime1">
              <a:rPr lang="en-US" smtClean="0"/>
              <a:t>5/2/2020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228601" y="251460"/>
            <a:ext cx="8686800" cy="5212080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359833"/>
            <a:ext cx="7315200" cy="973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502833"/>
            <a:ext cx="7315200" cy="35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5562601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5143500"/>
            <a:ext cx="914401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393F3E7A-1296-4640-A25B-44F76E4970A9}" type="datetime1">
              <a:rPr lang="en-US" smtClean="0"/>
              <a:t>5/2/2020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5143500"/>
            <a:ext cx="5334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66" indent="-185166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422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6736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050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364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5678" indent="-185166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daily.com/142776/young-centre-for-the-performing-arts-kpmb-architec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archdaily.com/776209/theatre-de-kampanje-van-dongen-koschu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7849" y="952500"/>
            <a:ext cx="7313295" cy="4000500"/>
          </a:xfrm>
        </p:spPr>
        <p:txBody>
          <a:bodyPr/>
          <a:lstStyle/>
          <a:p>
            <a:pPr algn="r" rtl="1"/>
            <a:r>
              <a:rPr lang="fa-IR" sz="1400" b="1" u="sng" dirty="0" smtClean="0">
                <a:solidFill>
                  <a:srgbClr val="FF0000"/>
                </a:solidFill>
                <a:latin typeface="Adobe Arabic" panose="02040503050201020203" pitchFamily="18" charset="-78"/>
              </a:rPr>
              <a:t>ارائه پلان </a:t>
            </a:r>
            <a:r>
              <a:rPr lang="fa-IR" sz="1400" b="1" u="sng" dirty="0">
                <a:solidFill>
                  <a:srgbClr val="FF0000"/>
                </a:solidFill>
                <a:latin typeface="Adobe Arabic" panose="02040503050201020203" pitchFamily="18" charset="-78"/>
              </a:rPr>
              <a:t>ها ، مقاطع و دیتیل های اجرایی به صورت </a:t>
            </a:r>
            <a:r>
              <a:rPr lang="fa-IR" sz="1400" b="1" u="sng" dirty="0" smtClean="0">
                <a:solidFill>
                  <a:srgbClr val="FF0000"/>
                </a:solidFill>
                <a:latin typeface="Adobe Arabic" panose="02040503050201020203" pitchFamily="18" charset="-78"/>
              </a:rPr>
              <a:t>عکس</a:t>
            </a:r>
            <a:endParaRPr lang="en-US" sz="1400" b="1" u="sng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495300"/>
            <a:ext cx="3694748" cy="457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فصل ششم: </a:t>
            </a:r>
            <a:r>
              <a:rPr lang="ar-SA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روند شکل گیری و معرفی طرح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96161"/>
              </p:ext>
            </p:extLst>
          </p:nvPr>
        </p:nvGraphicFramePr>
        <p:xfrm>
          <a:off x="2299758" y="1358900"/>
          <a:ext cx="5458884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6415686" imgH="4537309" progId="AcroExch.Document.DC">
                  <p:embed/>
                </p:oleObj>
              </mc:Choice>
              <mc:Fallback>
                <p:oleObj name="Acrobat Document" r:id="rId4" imgW="6415686" imgH="45373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9758" y="1358900"/>
                        <a:ext cx="5458884" cy="386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9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64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4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31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495300"/>
            <a:ext cx="3694748" cy="457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فصل ششم: </a:t>
            </a:r>
            <a:r>
              <a:rPr lang="ar-SA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روند شکل گیری و معرفی طرح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05400" y="857250"/>
            <a:ext cx="3123248" cy="55245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حداقل دو دید پرنده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0" y="1265858"/>
            <a:ext cx="6765198" cy="38054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762000" y="1866900"/>
            <a:ext cx="5485448" cy="46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166" indent="-185166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79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422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6736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936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567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1400" b="1" u="sng" dirty="0" smtClean="0">
                <a:solidFill>
                  <a:srgbClr val="FF0000"/>
                </a:solidFill>
                <a:latin typeface="Adobe Arabic" panose="02040503050201020203" pitchFamily="18" charset="-78"/>
              </a:rPr>
              <a:t>ارائه پرسپکتيو هاي ديد پرنده از کل طرح معماري</a:t>
            </a:r>
            <a:endParaRPr lang="en-US" sz="1400" b="1" u="sng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4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7950" y="31750"/>
            <a:ext cx="4292600" cy="64389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81600" y="647700"/>
            <a:ext cx="3694748" cy="457200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فصل ششم: </a:t>
            </a:r>
            <a:r>
              <a:rPr lang="ar-SA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روند شکل گیری و معرفی طرح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01856" y="1104898"/>
            <a:ext cx="3123248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166" indent="-185166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79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422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6736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936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567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تصاویر ماکت معماری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14282"/>
            <a:ext cx="5485448" cy="466834"/>
          </a:xfrm>
        </p:spPr>
        <p:txBody>
          <a:bodyPr>
            <a:normAutofit/>
          </a:bodyPr>
          <a:lstStyle/>
          <a:p>
            <a:pPr algn="r" rtl="1"/>
            <a:r>
              <a:rPr lang="fa-IR" sz="1400" b="1" u="sng" dirty="0" smtClean="0">
                <a:solidFill>
                  <a:srgbClr val="FF0000"/>
                </a:solidFill>
                <a:latin typeface="Adobe Arabic" panose="02040503050201020203" pitchFamily="18" charset="-78"/>
              </a:rPr>
              <a:t>ارائه تصاوير ماکت يا پرسپکتيو هاي ديد پرنده از بالا</a:t>
            </a:r>
            <a:endParaRPr lang="en-US" sz="1400" b="1" u="sng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01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28468"/>
            <a:ext cx="7696200" cy="40005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کتاب :</a:t>
            </a:r>
            <a:endParaRPr lang="en-U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1-پهلوانزاده، لیلا </a:t>
            </a:r>
            <a:r>
              <a:rPr lang="fa-IR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 1392. </a:t>
            </a: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میراث معماری صنعتی ایران،بخش دوم:استان یزد. </a:t>
            </a:r>
            <a:r>
              <a:rPr lang="fa-IR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انتشارات </a:t>
            </a: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معمار خانه باغ ظفر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2-پهلوانزاده</a:t>
            </a:r>
            <a:r>
              <a:rPr lang="fa-IR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لیلا . 1392. میراث معماری صنعتی </a:t>
            </a: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ایران،کارخانه های مرمت شده ایران و جهان. </a:t>
            </a:r>
            <a:r>
              <a:rPr lang="fa-IR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انتشارات معمار خانه باغ </a:t>
            </a: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ظفر</a:t>
            </a:r>
            <a:endParaRPr lang="en-US" dirty="0" smtClean="0">
              <a:solidFill>
                <a:srgbClr val="FFC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rtl="1">
              <a:buNone/>
            </a:pPr>
            <a:r>
              <a:rPr lang="en-US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3-</a:t>
            </a:r>
            <a:r>
              <a:rPr lang="en-US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Strong ,</a:t>
            </a:r>
            <a:r>
              <a:rPr lang="en-US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Judith .2010.Theatre </a:t>
            </a:r>
            <a:r>
              <a:rPr lang="en-US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Buildings A design </a:t>
            </a:r>
            <a:r>
              <a:rPr lang="en-US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guide</a:t>
            </a:r>
          </a:p>
          <a:p>
            <a:pPr marL="0" indent="0" rtl="1">
              <a:buNone/>
            </a:pPr>
            <a:r>
              <a:rPr lang="en-US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4- </a:t>
            </a:r>
            <a:r>
              <a:rPr lang="en-US" dirty="0" err="1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Guyer</a:t>
            </a:r>
            <a:r>
              <a:rPr lang="en-US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, J. Paul .2014 . An Introduction to Architectural Design, Theaters &amp; Concert Halls, Part 1 </a:t>
            </a:r>
            <a:endParaRPr lang="fa-IR" dirty="0" smtClean="0">
              <a:solidFill>
                <a:srgbClr val="FFC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وبسایت :</a:t>
            </a:r>
          </a:p>
          <a:p>
            <a:pPr marL="0" indent="0" rtl="1">
              <a:buNone/>
            </a:pPr>
            <a:r>
              <a:rPr lang="en-US" sz="1400" dirty="0">
                <a:solidFill>
                  <a:srgbClr val="FFC00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</a:t>
            </a:r>
            <a:r>
              <a:rPr lang="en-US" sz="1400" dirty="0" smtClean="0">
                <a:solidFill>
                  <a:srgbClr val="FFC00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www.archdaily.com/142776/young-centre-for-the-performing-arts-kpmb-architects</a:t>
            </a:r>
            <a:endParaRPr lang="en-US" sz="1400" dirty="0" smtClean="0">
              <a:solidFill>
                <a:srgbClr val="FFC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rtl="1">
              <a:buNone/>
            </a:pPr>
            <a:r>
              <a:rPr lang="en-US" sz="1400" dirty="0">
                <a:solidFill>
                  <a:srgbClr val="FFC00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https://</a:t>
            </a:r>
            <a:r>
              <a:rPr lang="en-US" sz="1400" dirty="0" smtClean="0">
                <a:solidFill>
                  <a:srgbClr val="FFC00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www.archdaily.com/776209/theatre-de-kampanje-van-dongen-koschuch</a:t>
            </a:r>
            <a:endParaRPr lang="en-US" sz="1400" dirty="0" smtClean="0">
              <a:solidFill>
                <a:srgbClr val="FFC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rtl="1">
              <a:buNone/>
            </a:pPr>
            <a:endParaRPr lang="en-US" sz="1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r" rtl="1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algn="r" rtl="1">
              <a:buNone/>
            </a:pPr>
            <a:endParaRPr lang="fa-IR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0" y="495300"/>
            <a:ext cx="3694748" cy="457200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منابع و مآخذ</a:t>
            </a: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14282"/>
            <a:ext cx="5485448" cy="46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166" indent="-185166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779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422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6736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9364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5678" indent="-185166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1400" u="sng" dirty="0" smtClean="0">
                <a:latin typeface="Adobe Arabic" panose="02040503050201020203" pitchFamily="18" charset="-78"/>
              </a:rPr>
              <a:t>ارائه فهرست منابع و مآخذ لازم است. </a:t>
            </a:r>
            <a:endParaRPr lang="en-US" sz="1400" u="sng" dirty="0">
              <a:latin typeface="Adobe Arabic" panose="02040503050201020203" pitchFamily="18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6317" y="0"/>
            <a:ext cx="1410767" cy="5715000"/>
            <a:chOff x="-96317" y="0"/>
            <a:chExt cx="1410767" cy="5715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00150" cy="5715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fa-IR" sz="1053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-96317" y="896589"/>
              <a:ext cx="1371600" cy="719138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/>
              <a:r>
                <a:rPr lang="fa-IR" sz="12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دانشگاه فني و حرفه اي استان يزد</a:t>
              </a:r>
              <a:r>
                <a:rPr lang="en-US" sz="1200" b="1" i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/>
              </a:r>
              <a:br>
                <a:rPr lang="en-US" sz="1200" b="1" i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</a:br>
              <a:r>
                <a:rPr lang="fa-IR" sz="12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دانشکده فنی شهيد صدوقي</a:t>
              </a:r>
              <a:endParaRPr lang="en-US" sz="1200" b="1" i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96317" y="1778072"/>
              <a:ext cx="13660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2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عنوان طرح نهایی</a:t>
              </a:r>
              <a:endParaRPr lang="fa-IR" sz="12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0592" y="3650101"/>
              <a:ext cx="12001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2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دانشجو</a:t>
              </a:r>
            </a:p>
            <a:p>
              <a:pPr algn="ctr">
                <a:lnSpc>
                  <a:spcPct val="150000"/>
                </a:lnSpc>
              </a:pPr>
              <a:r>
                <a:rPr lang="fa-IR" sz="1200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نام دانشجو</a:t>
              </a:r>
              <a:endParaRPr lang="fa-IR" sz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003770"/>
              <a:ext cx="1314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2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استاد راهنما</a:t>
              </a:r>
            </a:p>
            <a:p>
              <a:pPr algn="ctr">
                <a:lnSpc>
                  <a:spcPct val="150000"/>
                </a:lnSpc>
              </a:pPr>
              <a:r>
                <a:rPr lang="fa-IR" sz="1200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نام استاد راهنما</a:t>
              </a:r>
              <a:endParaRPr lang="fa-IR" sz="12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3892" y="4459652"/>
              <a:ext cx="609600" cy="578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053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اسفند</a:t>
              </a:r>
            </a:p>
            <a:p>
              <a:pPr algn="ctr">
                <a:lnSpc>
                  <a:spcPct val="150000"/>
                </a:lnSpc>
              </a:pPr>
              <a:r>
                <a:rPr lang="fa-IR" sz="1053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1398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66"/>
            <a:stretch/>
          </p:blipFill>
          <p:spPr>
            <a:xfrm>
              <a:off x="208965" y="70833"/>
              <a:ext cx="739454" cy="914401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2185" y="4605623"/>
            <a:ext cx="3536649" cy="8127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buNone/>
            </a:pPr>
            <a:r>
              <a:rPr lang="fa-IR" sz="1400" b="1" u="sng" dirty="0" smtClean="0">
                <a:solidFill>
                  <a:srgbClr val="FF0000"/>
                </a:solidFill>
                <a:latin typeface="Adobe Arabic" panose="02040503050201020203" pitchFamily="18" charset="-78"/>
              </a:rPr>
              <a:t>** کادر معرفي سمت چپ بايد درتمام صفحات بيايد!!!</a:t>
            </a:r>
            <a:endParaRPr lang="en-US" sz="1400" b="1" u="sng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1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3084</TotalTime>
  <Words>195</Words>
  <Application>Microsoft Office PowerPoint</Application>
  <PresentationFormat>On-screen Show (16:10)</PresentationFormat>
  <Paragraphs>35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Arabic</vt:lpstr>
      <vt:lpstr>Adobe Devanagari</vt:lpstr>
      <vt:lpstr>Arial</vt:lpstr>
      <vt:lpstr>Constantia</vt:lpstr>
      <vt:lpstr>Tahoma</vt:lpstr>
      <vt:lpstr>Books Classic 16x9</vt:lpstr>
      <vt:lpstr>Acrobat Document</vt:lpstr>
      <vt:lpstr>فصل ششم: روند شکل گیری و معرفی طرح</vt:lpstr>
      <vt:lpstr>PowerPoint Presentation</vt:lpstr>
      <vt:lpstr>PowerPoint Presentation</vt:lpstr>
      <vt:lpstr>PowerPoint Presentation</vt:lpstr>
      <vt:lpstr>فصل ششم: روند شکل گیری و معرفی طرح</vt:lpstr>
      <vt:lpstr>فصل ششم: روند شکل گیری و معرفی طرح</vt:lpstr>
      <vt:lpstr>منابع و مآخذ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فني و حرفه اي استان يزد دانشکده فنی شهيد صدوقي</dc:title>
  <dc:creator>Alireza Soleimani</dc:creator>
  <cp:lastModifiedBy>publicrelation</cp:lastModifiedBy>
  <cp:revision>157</cp:revision>
  <dcterms:created xsi:type="dcterms:W3CDTF">2020-02-13T13:48:00Z</dcterms:created>
  <dcterms:modified xsi:type="dcterms:W3CDTF">2020-05-02T08:10:30Z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